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320" r:id="rId5"/>
    <p:sldId id="351" r:id="rId6"/>
    <p:sldId id="353" r:id="rId7"/>
    <p:sldId id="358" r:id="rId8"/>
    <p:sldId id="357" r:id="rId9"/>
    <p:sldId id="295" r:id="rId10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1C79C6"/>
    <a:srgbClr val="0223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6220" autoAdjust="0"/>
  </p:normalViewPr>
  <p:slideViewPr>
    <p:cSldViewPr snapToGrid="0">
      <p:cViewPr varScale="1">
        <p:scale>
          <a:sx n="85" d="100"/>
          <a:sy n="85" d="100"/>
        </p:scale>
        <p:origin x="108" y="6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-81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gs" Target="tags/tag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475072-1920-4934-801F-1487DEE9F53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8" b="1175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>
            <a:spLocks noGrp="1"/>
          </p:cNvSpPr>
          <p:nvPr>
            <p:ph type="pic" sz="quarter" idx="10"/>
          </p:nvPr>
        </p:nvSpPr>
        <p:spPr>
          <a:xfrm>
            <a:off x="1224679" y="1542084"/>
            <a:ext cx="2111541" cy="1382072"/>
          </a:xfrm>
          <a:custGeom>
            <a:avLst/>
            <a:gdLst>
              <a:gd name="connsiteX0" fmla="*/ 0 w 2111541"/>
              <a:gd name="connsiteY0" fmla="*/ 0 h 1382072"/>
              <a:gd name="connsiteX1" fmla="*/ 2111541 w 2111541"/>
              <a:gd name="connsiteY1" fmla="*/ 0 h 1382072"/>
              <a:gd name="connsiteX2" fmla="*/ 2111541 w 2111541"/>
              <a:gd name="connsiteY2" fmla="*/ 1382072 h 1382072"/>
              <a:gd name="connsiteX3" fmla="*/ 0 w 2111541"/>
              <a:gd name="connsiteY3" fmla="*/ 1382072 h 1382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11541" h="1382072">
                <a:moveTo>
                  <a:pt x="0" y="0"/>
                </a:moveTo>
                <a:lnTo>
                  <a:pt x="2111541" y="0"/>
                </a:lnTo>
                <a:lnTo>
                  <a:pt x="2111541" y="1382072"/>
                </a:lnTo>
                <a:lnTo>
                  <a:pt x="0" y="138207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任意多边形 10"/>
          <p:cNvSpPr>
            <a:spLocks noGrp="1"/>
          </p:cNvSpPr>
          <p:nvPr>
            <p:ph type="pic" sz="quarter" idx="11"/>
          </p:nvPr>
        </p:nvSpPr>
        <p:spPr>
          <a:xfrm>
            <a:off x="1224679" y="4697057"/>
            <a:ext cx="2015530" cy="1358277"/>
          </a:xfrm>
          <a:custGeom>
            <a:avLst/>
            <a:gdLst>
              <a:gd name="connsiteX0" fmla="*/ 0 w 2015530"/>
              <a:gd name="connsiteY0" fmla="*/ 0 h 1358277"/>
              <a:gd name="connsiteX1" fmla="*/ 2015530 w 2015530"/>
              <a:gd name="connsiteY1" fmla="*/ 0 h 1358277"/>
              <a:gd name="connsiteX2" fmla="*/ 2015530 w 2015530"/>
              <a:gd name="connsiteY2" fmla="*/ 1358277 h 1358277"/>
              <a:gd name="connsiteX3" fmla="*/ 0 w 2015530"/>
              <a:gd name="connsiteY3" fmla="*/ 1358277 h 1358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5530" h="1358277">
                <a:moveTo>
                  <a:pt x="0" y="0"/>
                </a:moveTo>
                <a:lnTo>
                  <a:pt x="2015530" y="0"/>
                </a:lnTo>
                <a:lnTo>
                  <a:pt x="2015530" y="1358277"/>
                </a:lnTo>
                <a:lnTo>
                  <a:pt x="0" y="13582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任意多边形 11"/>
          <p:cNvSpPr>
            <a:spLocks noGrp="1"/>
          </p:cNvSpPr>
          <p:nvPr>
            <p:ph type="pic" sz="quarter" idx="12"/>
          </p:nvPr>
        </p:nvSpPr>
        <p:spPr>
          <a:xfrm>
            <a:off x="8808827" y="3119470"/>
            <a:ext cx="2108069" cy="1366549"/>
          </a:xfrm>
          <a:custGeom>
            <a:avLst/>
            <a:gdLst>
              <a:gd name="connsiteX0" fmla="*/ 0 w 2108069"/>
              <a:gd name="connsiteY0" fmla="*/ 0 h 1366549"/>
              <a:gd name="connsiteX1" fmla="*/ 2108069 w 2108069"/>
              <a:gd name="connsiteY1" fmla="*/ 0 h 1366549"/>
              <a:gd name="connsiteX2" fmla="*/ 2108069 w 2108069"/>
              <a:gd name="connsiteY2" fmla="*/ 1366549 h 1366549"/>
              <a:gd name="connsiteX3" fmla="*/ 0 w 2108069"/>
              <a:gd name="connsiteY3" fmla="*/ 1366549 h 1366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8069" h="1366549">
                <a:moveTo>
                  <a:pt x="0" y="0"/>
                </a:moveTo>
                <a:lnTo>
                  <a:pt x="2108069" y="0"/>
                </a:lnTo>
                <a:lnTo>
                  <a:pt x="2108069" y="1366549"/>
                </a:lnTo>
                <a:lnTo>
                  <a:pt x="0" y="13665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>
            <a:spLocks noGrp="1"/>
          </p:cNvSpPr>
          <p:nvPr>
            <p:ph type="pic" sz="quarter" idx="10"/>
          </p:nvPr>
        </p:nvSpPr>
        <p:spPr>
          <a:xfrm>
            <a:off x="1475180" y="2533997"/>
            <a:ext cx="4303116" cy="3012968"/>
          </a:xfrm>
          <a:custGeom>
            <a:avLst/>
            <a:gdLst>
              <a:gd name="connsiteX0" fmla="*/ 0 w 4303116"/>
              <a:gd name="connsiteY0" fmla="*/ 0 h 3012968"/>
              <a:gd name="connsiteX1" fmla="*/ 4303116 w 4303116"/>
              <a:gd name="connsiteY1" fmla="*/ 0 h 3012968"/>
              <a:gd name="connsiteX2" fmla="*/ 4303116 w 4303116"/>
              <a:gd name="connsiteY2" fmla="*/ 3012968 h 3012968"/>
              <a:gd name="connsiteX3" fmla="*/ 0 w 4303116"/>
              <a:gd name="connsiteY3" fmla="*/ 3012968 h 3012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03116" h="3012968">
                <a:moveTo>
                  <a:pt x="0" y="0"/>
                </a:moveTo>
                <a:lnTo>
                  <a:pt x="4303116" y="0"/>
                </a:lnTo>
                <a:lnTo>
                  <a:pt x="4303116" y="3012968"/>
                </a:lnTo>
                <a:lnTo>
                  <a:pt x="0" y="3012968"/>
                </a:ln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3"/>
          <p:cNvSpPr>
            <a:spLocks noGrp="1"/>
          </p:cNvSpPr>
          <p:nvPr>
            <p:ph type="pic" sz="quarter" idx="12"/>
          </p:nvPr>
        </p:nvSpPr>
        <p:spPr>
          <a:xfrm>
            <a:off x="1003300" y="1727200"/>
            <a:ext cx="2413000" cy="1955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0" name="图片占位符 3"/>
          <p:cNvSpPr>
            <a:spLocks noGrp="1"/>
          </p:cNvSpPr>
          <p:nvPr>
            <p:ph type="pic" sz="quarter" idx="14"/>
          </p:nvPr>
        </p:nvSpPr>
        <p:spPr>
          <a:xfrm>
            <a:off x="6219826" y="1727200"/>
            <a:ext cx="2413000" cy="1955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1" name="图片占位符 3"/>
          <p:cNvSpPr>
            <a:spLocks noGrp="1"/>
          </p:cNvSpPr>
          <p:nvPr>
            <p:ph type="pic" sz="quarter" idx="15"/>
          </p:nvPr>
        </p:nvSpPr>
        <p:spPr>
          <a:xfrm>
            <a:off x="3611563" y="3848100"/>
            <a:ext cx="2413000" cy="1955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3" name="图片占位符 3"/>
          <p:cNvSpPr>
            <a:spLocks noGrp="1"/>
          </p:cNvSpPr>
          <p:nvPr>
            <p:ph type="pic" sz="quarter" idx="17"/>
          </p:nvPr>
        </p:nvSpPr>
        <p:spPr>
          <a:xfrm>
            <a:off x="8828088" y="3848100"/>
            <a:ext cx="2413000" cy="1955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>
            <a:spLocks noGrp="1"/>
          </p:cNvSpPr>
          <p:nvPr>
            <p:ph type="pic" sz="quarter" idx="10"/>
          </p:nvPr>
        </p:nvSpPr>
        <p:spPr>
          <a:xfrm>
            <a:off x="1504950" y="1770063"/>
            <a:ext cx="2413000" cy="2413000"/>
          </a:xfrm>
          <a:custGeom>
            <a:avLst/>
            <a:gdLst>
              <a:gd name="connsiteX0" fmla="*/ 1206500 w 2413000"/>
              <a:gd name="connsiteY0" fmla="*/ 0 h 2413000"/>
              <a:gd name="connsiteX1" fmla="*/ 2413000 w 2413000"/>
              <a:gd name="connsiteY1" fmla="*/ 1206500 h 2413000"/>
              <a:gd name="connsiteX2" fmla="*/ 1206500 w 2413000"/>
              <a:gd name="connsiteY2" fmla="*/ 2413000 h 2413000"/>
              <a:gd name="connsiteX3" fmla="*/ 0 w 2413000"/>
              <a:gd name="connsiteY3" fmla="*/ 1206500 h 2413000"/>
              <a:gd name="connsiteX4" fmla="*/ 1206500 w 2413000"/>
              <a:gd name="connsiteY4" fmla="*/ 0 h 2413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3000" h="2413000">
                <a:moveTo>
                  <a:pt x="1206500" y="0"/>
                </a:moveTo>
                <a:cubicBezTo>
                  <a:pt x="1872832" y="0"/>
                  <a:pt x="2413000" y="540168"/>
                  <a:pt x="2413000" y="1206500"/>
                </a:cubicBezTo>
                <a:cubicBezTo>
                  <a:pt x="2413000" y="1872832"/>
                  <a:pt x="1872832" y="2413000"/>
                  <a:pt x="1206500" y="2413000"/>
                </a:cubicBezTo>
                <a:cubicBezTo>
                  <a:pt x="540168" y="2413000"/>
                  <a:pt x="0" y="1872832"/>
                  <a:pt x="0" y="1206500"/>
                </a:cubicBezTo>
                <a:cubicBezTo>
                  <a:pt x="0" y="540168"/>
                  <a:pt x="540168" y="0"/>
                  <a:pt x="12065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任意多边形 10"/>
          <p:cNvSpPr>
            <a:spLocks noGrp="1"/>
          </p:cNvSpPr>
          <p:nvPr>
            <p:ph type="pic" sz="quarter" idx="11"/>
          </p:nvPr>
        </p:nvSpPr>
        <p:spPr>
          <a:xfrm>
            <a:off x="4889500" y="1770063"/>
            <a:ext cx="2413000" cy="2413000"/>
          </a:xfrm>
          <a:custGeom>
            <a:avLst/>
            <a:gdLst>
              <a:gd name="connsiteX0" fmla="*/ 1206500 w 2413000"/>
              <a:gd name="connsiteY0" fmla="*/ 0 h 2413000"/>
              <a:gd name="connsiteX1" fmla="*/ 2413000 w 2413000"/>
              <a:gd name="connsiteY1" fmla="*/ 1206500 h 2413000"/>
              <a:gd name="connsiteX2" fmla="*/ 1206500 w 2413000"/>
              <a:gd name="connsiteY2" fmla="*/ 2413000 h 2413000"/>
              <a:gd name="connsiteX3" fmla="*/ 0 w 2413000"/>
              <a:gd name="connsiteY3" fmla="*/ 1206500 h 2413000"/>
              <a:gd name="connsiteX4" fmla="*/ 1206500 w 2413000"/>
              <a:gd name="connsiteY4" fmla="*/ 0 h 2413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3000" h="2413000">
                <a:moveTo>
                  <a:pt x="1206500" y="0"/>
                </a:moveTo>
                <a:cubicBezTo>
                  <a:pt x="1872832" y="0"/>
                  <a:pt x="2413000" y="540168"/>
                  <a:pt x="2413000" y="1206500"/>
                </a:cubicBezTo>
                <a:cubicBezTo>
                  <a:pt x="2413000" y="1872832"/>
                  <a:pt x="1872832" y="2413000"/>
                  <a:pt x="1206500" y="2413000"/>
                </a:cubicBezTo>
                <a:cubicBezTo>
                  <a:pt x="540168" y="2413000"/>
                  <a:pt x="0" y="1872832"/>
                  <a:pt x="0" y="1206500"/>
                </a:cubicBezTo>
                <a:cubicBezTo>
                  <a:pt x="0" y="540168"/>
                  <a:pt x="540168" y="0"/>
                  <a:pt x="12065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任意多边形 11"/>
          <p:cNvSpPr>
            <a:spLocks noGrp="1"/>
          </p:cNvSpPr>
          <p:nvPr>
            <p:ph type="pic" sz="quarter" idx="12"/>
          </p:nvPr>
        </p:nvSpPr>
        <p:spPr>
          <a:xfrm>
            <a:off x="8274050" y="1770063"/>
            <a:ext cx="2413000" cy="2413000"/>
          </a:xfrm>
          <a:custGeom>
            <a:avLst/>
            <a:gdLst>
              <a:gd name="connsiteX0" fmla="*/ 1206500 w 2413000"/>
              <a:gd name="connsiteY0" fmla="*/ 0 h 2413000"/>
              <a:gd name="connsiteX1" fmla="*/ 2413000 w 2413000"/>
              <a:gd name="connsiteY1" fmla="*/ 1206500 h 2413000"/>
              <a:gd name="connsiteX2" fmla="*/ 1206500 w 2413000"/>
              <a:gd name="connsiteY2" fmla="*/ 2413000 h 2413000"/>
              <a:gd name="connsiteX3" fmla="*/ 0 w 2413000"/>
              <a:gd name="connsiteY3" fmla="*/ 1206500 h 2413000"/>
              <a:gd name="connsiteX4" fmla="*/ 1206500 w 2413000"/>
              <a:gd name="connsiteY4" fmla="*/ 0 h 2413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3000" h="2413000">
                <a:moveTo>
                  <a:pt x="1206500" y="0"/>
                </a:moveTo>
                <a:cubicBezTo>
                  <a:pt x="1872832" y="0"/>
                  <a:pt x="2413000" y="540168"/>
                  <a:pt x="2413000" y="1206500"/>
                </a:cubicBezTo>
                <a:cubicBezTo>
                  <a:pt x="2413000" y="1872832"/>
                  <a:pt x="1872832" y="2413000"/>
                  <a:pt x="1206500" y="2413000"/>
                </a:cubicBezTo>
                <a:cubicBezTo>
                  <a:pt x="540168" y="2413000"/>
                  <a:pt x="0" y="1872832"/>
                  <a:pt x="0" y="1206500"/>
                </a:cubicBezTo>
                <a:cubicBezTo>
                  <a:pt x="0" y="540168"/>
                  <a:pt x="540168" y="0"/>
                  <a:pt x="12065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>
            <a:spLocks noGrp="1"/>
          </p:cNvSpPr>
          <p:nvPr>
            <p:ph type="pic" sz="quarter" idx="10"/>
          </p:nvPr>
        </p:nvSpPr>
        <p:spPr>
          <a:xfrm>
            <a:off x="1198350" y="1786930"/>
            <a:ext cx="4897650" cy="4086933"/>
          </a:xfrm>
          <a:custGeom>
            <a:avLst/>
            <a:gdLst>
              <a:gd name="connsiteX0" fmla="*/ 0 w 4897650"/>
              <a:gd name="connsiteY0" fmla="*/ 0 h 4086933"/>
              <a:gd name="connsiteX1" fmla="*/ 4897650 w 4897650"/>
              <a:gd name="connsiteY1" fmla="*/ 0 h 4086933"/>
              <a:gd name="connsiteX2" fmla="*/ 4897650 w 4897650"/>
              <a:gd name="connsiteY2" fmla="*/ 4086933 h 4086933"/>
              <a:gd name="connsiteX3" fmla="*/ 0 w 4897650"/>
              <a:gd name="connsiteY3" fmla="*/ 4086933 h 4086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97650" h="4086933">
                <a:moveTo>
                  <a:pt x="0" y="0"/>
                </a:moveTo>
                <a:lnTo>
                  <a:pt x="4897650" y="0"/>
                </a:lnTo>
                <a:lnTo>
                  <a:pt x="4897650" y="4086933"/>
                </a:lnTo>
                <a:lnTo>
                  <a:pt x="0" y="4086933"/>
                </a:ln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>
            <a:spLocks noGrp="1"/>
          </p:cNvSpPr>
          <p:nvPr>
            <p:ph type="pic" sz="quarter" idx="10"/>
          </p:nvPr>
        </p:nvSpPr>
        <p:spPr>
          <a:xfrm>
            <a:off x="990600" y="1587501"/>
            <a:ext cx="5105400" cy="2048359"/>
          </a:xfrm>
          <a:custGeom>
            <a:avLst/>
            <a:gdLst>
              <a:gd name="connsiteX0" fmla="*/ 0 w 5105400"/>
              <a:gd name="connsiteY0" fmla="*/ 0 h 2048359"/>
              <a:gd name="connsiteX1" fmla="*/ 5105400 w 5105400"/>
              <a:gd name="connsiteY1" fmla="*/ 0 h 2048359"/>
              <a:gd name="connsiteX2" fmla="*/ 5105400 w 5105400"/>
              <a:gd name="connsiteY2" fmla="*/ 2048359 h 2048359"/>
              <a:gd name="connsiteX3" fmla="*/ 0 w 5105400"/>
              <a:gd name="connsiteY3" fmla="*/ 2048359 h 2048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5400" h="2048359">
                <a:moveTo>
                  <a:pt x="0" y="0"/>
                </a:moveTo>
                <a:lnTo>
                  <a:pt x="5105400" y="0"/>
                </a:lnTo>
                <a:lnTo>
                  <a:pt x="5105400" y="2048359"/>
                </a:lnTo>
                <a:lnTo>
                  <a:pt x="0" y="204835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任意多边形 8"/>
          <p:cNvSpPr>
            <a:spLocks noGrp="1"/>
          </p:cNvSpPr>
          <p:nvPr>
            <p:ph type="pic" sz="quarter" idx="11"/>
          </p:nvPr>
        </p:nvSpPr>
        <p:spPr>
          <a:xfrm>
            <a:off x="990600" y="3784323"/>
            <a:ext cx="5105400" cy="2171977"/>
          </a:xfrm>
          <a:custGeom>
            <a:avLst/>
            <a:gdLst>
              <a:gd name="connsiteX0" fmla="*/ 0 w 5105400"/>
              <a:gd name="connsiteY0" fmla="*/ 0 h 2171977"/>
              <a:gd name="connsiteX1" fmla="*/ 5105400 w 5105400"/>
              <a:gd name="connsiteY1" fmla="*/ 0 h 2171977"/>
              <a:gd name="connsiteX2" fmla="*/ 5105400 w 5105400"/>
              <a:gd name="connsiteY2" fmla="*/ 2171977 h 2171977"/>
              <a:gd name="connsiteX3" fmla="*/ 0 w 5105400"/>
              <a:gd name="connsiteY3" fmla="*/ 2171977 h 2171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5400" h="2171977">
                <a:moveTo>
                  <a:pt x="0" y="0"/>
                </a:moveTo>
                <a:lnTo>
                  <a:pt x="5105400" y="0"/>
                </a:lnTo>
                <a:lnTo>
                  <a:pt x="5105400" y="2171977"/>
                </a:lnTo>
                <a:lnTo>
                  <a:pt x="0" y="21719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>
            <a:spLocks noGrp="1"/>
          </p:cNvSpPr>
          <p:nvPr>
            <p:ph type="pic" sz="quarter" idx="10"/>
          </p:nvPr>
        </p:nvSpPr>
        <p:spPr>
          <a:xfrm>
            <a:off x="0" y="1579654"/>
            <a:ext cx="4506440" cy="3313045"/>
          </a:xfrm>
          <a:custGeom>
            <a:avLst/>
            <a:gdLst>
              <a:gd name="connsiteX0" fmla="*/ 0 w 4506440"/>
              <a:gd name="connsiteY0" fmla="*/ 0 h 3313045"/>
              <a:gd name="connsiteX1" fmla="*/ 4506440 w 4506440"/>
              <a:gd name="connsiteY1" fmla="*/ 0 h 3313045"/>
              <a:gd name="connsiteX2" fmla="*/ 4506440 w 4506440"/>
              <a:gd name="connsiteY2" fmla="*/ 3313045 h 3313045"/>
              <a:gd name="connsiteX3" fmla="*/ 0 w 4506440"/>
              <a:gd name="connsiteY3" fmla="*/ 3313045 h 3313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6440" h="3313045">
                <a:moveTo>
                  <a:pt x="0" y="0"/>
                </a:moveTo>
                <a:lnTo>
                  <a:pt x="4506440" y="0"/>
                </a:lnTo>
                <a:lnTo>
                  <a:pt x="4506440" y="3313045"/>
                </a:lnTo>
                <a:lnTo>
                  <a:pt x="0" y="331304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任意多边形 10"/>
          <p:cNvSpPr>
            <a:spLocks noGrp="1"/>
          </p:cNvSpPr>
          <p:nvPr>
            <p:ph type="pic" sz="quarter" idx="11"/>
          </p:nvPr>
        </p:nvSpPr>
        <p:spPr>
          <a:xfrm>
            <a:off x="4506442" y="1579653"/>
            <a:ext cx="3828129" cy="3313044"/>
          </a:xfrm>
          <a:custGeom>
            <a:avLst/>
            <a:gdLst>
              <a:gd name="connsiteX0" fmla="*/ 0 w 3828129"/>
              <a:gd name="connsiteY0" fmla="*/ 0 h 3313044"/>
              <a:gd name="connsiteX1" fmla="*/ 3828129 w 3828129"/>
              <a:gd name="connsiteY1" fmla="*/ 0 h 3313044"/>
              <a:gd name="connsiteX2" fmla="*/ 3828129 w 3828129"/>
              <a:gd name="connsiteY2" fmla="*/ 3313044 h 3313044"/>
              <a:gd name="connsiteX3" fmla="*/ 0 w 3828129"/>
              <a:gd name="connsiteY3" fmla="*/ 3313044 h 331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28129" h="3313044">
                <a:moveTo>
                  <a:pt x="0" y="0"/>
                </a:moveTo>
                <a:lnTo>
                  <a:pt x="3828129" y="0"/>
                </a:lnTo>
                <a:lnTo>
                  <a:pt x="3828129" y="3313044"/>
                </a:lnTo>
                <a:lnTo>
                  <a:pt x="0" y="331304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任意多边形 11"/>
          <p:cNvSpPr>
            <a:spLocks noGrp="1"/>
          </p:cNvSpPr>
          <p:nvPr>
            <p:ph type="pic" sz="quarter" idx="12"/>
          </p:nvPr>
        </p:nvSpPr>
        <p:spPr>
          <a:xfrm>
            <a:off x="8334570" y="1579653"/>
            <a:ext cx="3855907" cy="3313044"/>
          </a:xfrm>
          <a:custGeom>
            <a:avLst/>
            <a:gdLst>
              <a:gd name="connsiteX0" fmla="*/ 0 w 3855907"/>
              <a:gd name="connsiteY0" fmla="*/ 0 h 3313044"/>
              <a:gd name="connsiteX1" fmla="*/ 3855907 w 3855907"/>
              <a:gd name="connsiteY1" fmla="*/ 0 h 3313044"/>
              <a:gd name="connsiteX2" fmla="*/ 3855907 w 3855907"/>
              <a:gd name="connsiteY2" fmla="*/ 3313044 h 3313044"/>
              <a:gd name="connsiteX3" fmla="*/ 0 w 3855907"/>
              <a:gd name="connsiteY3" fmla="*/ 3313044 h 331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55907" h="3313044">
                <a:moveTo>
                  <a:pt x="0" y="0"/>
                </a:moveTo>
                <a:lnTo>
                  <a:pt x="3855907" y="0"/>
                </a:lnTo>
                <a:lnTo>
                  <a:pt x="3855907" y="3313044"/>
                </a:lnTo>
                <a:lnTo>
                  <a:pt x="0" y="331304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>
            <a:spLocks noGrp="1"/>
          </p:cNvSpPr>
          <p:nvPr>
            <p:ph type="pic" sz="quarter" idx="10"/>
          </p:nvPr>
        </p:nvSpPr>
        <p:spPr>
          <a:xfrm>
            <a:off x="1092200" y="1917700"/>
            <a:ext cx="4914900" cy="2794000"/>
          </a:xfrm>
          <a:custGeom>
            <a:avLst/>
            <a:gdLst>
              <a:gd name="connsiteX0" fmla="*/ 0 w 4914900"/>
              <a:gd name="connsiteY0" fmla="*/ 0 h 2794000"/>
              <a:gd name="connsiteX1" fmla="*/ 4914900 w 4914900"/>
              <a:gd name="connsiteY1" fmla="*/ 0 h 2794000"/>
              <a:gd name="connsiteX2" fmla="*/ 4914900 w 4914900"/>
              <a:gd name="connsiteY2" fmla="*/ 2794000 h 2794000"/>
              <a:gd name="connsiteX3" fmla="*/ 0 w 4914900"/>
              <a:gd name="connsiteY3" fmla="*/ 2794000 h 279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14900" h="2794000">
                <a:moveTo>
                  <a:pt x="0" y="0"/>
                </a:moveTo>
                <a:lnTo>
                  <a:pt x="4914900" y="0"/>
                </a:lnTo>
                <a:lnTo>
                  <a:pt x="4914900" y="2794000"/>
                </a:lnTo>
                <a:lnTo>
                  <a:pt x="0" y="2794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2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29" b="8029"/>
          <a:stretch>
            <a:fillRect/>
          </a:stretch>
        </p:blipFill>
        <p:spPr>
          <a:xfrm>
            <a:off x="-1" y="1"/>
            <a:ext cx="12192002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0" y="61595"/>
            <a:ext cx="5092700" cy="7683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单片机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C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语言基础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汉仪菱心体简" panose="02010609000101010101" pitchFamily="49" charset="-122"/>
              <a:ea typeface="汉仪菱心体简" panose="02010609000101010101" pitchFamily="49" charset="-122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999855" y="5398770"/>
            <a:ext cx="3022600" cy="1263650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主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   </a:t>
            </a: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讲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 </a:t>
            </a: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：徐明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公众号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 :  </a:t>
            </a: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无际单片机编程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微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   </a:t>
            </a: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信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 </a:t>
            </a: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：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603311638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   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2" name="William Joseph - Radioactive" hidden="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812800" y="-850900"/>
            <a:ext cx="609600" cy="60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63420" y="2620645"/>
            <a:ext cx="8974455" cy="10147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二进制</a:t>
            </a:r>
            <a:r>
              <a:rPr kumimoji="0" lang="en-US" altLang="zh-CN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 </a:t>
            </a:r>
            <a:r>
              <a: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十进制</a:t>
            </a:r>
            <a:r>
              <a:rPr kumimoji="0" lang="en-US" altLang="zh-CN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 </a:t>
            </a:r>
            <a:r>
              <a: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十六进制</a:t>
            </a:r>
            <a:endParaRPr kumimoji="0" lang="zh-CN" altLang="en-US" sz="6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汉仪菱心体简" panose="02010609000101010101" pitchFamily="49" charset="-122"/>
              <a:ea typeface="汉仪菱心体简" panose="02010609000101010101" pitchFamily="49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2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/>
      <p:bldP spid="6" grpId="0" bldLvl="0" animBg="1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直接连接符 25"/>
          <p:cNvCxnSpPr/>
          <p:nvPr/>
        </p:nvCxnSpPr>
        <p:spPr>
          <a:xfrm>
            <a:off x="0" y="724535"/>
            <a:ext cx="12628880" cy="107950"/>
          </a:xfrm>
          <a:prstGeom prst="line">
            <a:avLst/>
          </a:prstGeom>
          <a:ln w="25400" cmpd="thickThin">
            <a:solidFill>
              <a:srgbClr val="1C79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-105410"/>
            <a:ext cx="7444740" cy="8299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二进制、十进制、十六进制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" name="TextBox 2"/>
          <p:cNvSpPr txBox="1"/>
          <p:nvPr/>
        </p:nvSpPr>
        <p:spPr>
          <a:xfrm>
            <a:off x="663575" y="1536700"/>
            <a:ext cx="6116955" cy="37846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进制：就是逢几进位。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  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二进制就是逢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2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进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1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，十进制就是逢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10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进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1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，十六进制就是逢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16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进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1.</a:t>
            </a:r>
            <a:endParaRPr lang="en-US" altLang="zh-CN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二进制、十六进制、十进制对应表格如右：</a:t>
            </a:r>
            <a:endParaRPr lang="en-US" altLang="zh-CN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十进制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       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十六进制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        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二进制</a:t>
            </a:r>
            <a:endParaRPr lang="zh-CN" altLang="en-US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   10           0AH           1010B</a:t>
            </a:r>
            <a:endParaRPr lang="en-US" altLang="zh-CN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   255        FFH(0xFF)     1111 1111B</a:t>
            </a:r>
            <a:endParaRPr lang="en-US" altLang="zh-CN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30415" y="1246505"/>
            <a:ext cx="3996690" cy="470408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直接连接符 25"/>
          <p:cNvCxnSpPr/>
          <p:nvPr/>
        </p:nvCxnSpPr>
        <p:spPr>
          <a:xfrm>
            <a:off x="0" y="724535"/>
            <a:ext cx="12628880" cy="107950"/>
          </a:xfrm>
          <a:prstGeom prst="line">
            <a:avLst/>
          </a:prstGeom>
          <a:ln w="25400" cmpd="thickThin">
            <a:solidFill>
              <a:srgbClr val="1C79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-105410"/>
            <a:ext cx="9512300" cy="8299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计算机数据存储原理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: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" name="TextBox 2"/>
          <p:cNvSpPr txBox="1"/>
          <p:nvPr/>
        </p:nvSpPr>
        <p:spPr>
          <a:xfrm>
            <a:off x="496570" y="1144905"/>
            <a:ext cx="11198225" cy="526224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储器是计算机系统中的记忆设备，用来存放程序和数据。构成存储器的存储介质，目前主要采用半导体器件和磁性材料。存储器中最小的存储单位就是一个双稳态半导体电路或一个CMOS晶体管或磁性材料的存储元，它可存储一个二进制代码。</a:t>
            </a:r>
            <a:r>
              <a:rPr lang="en-US"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(</a:t>
            </a:r>
            <a:r>
              <a:rPr lang="zh-CN" altLang="en-US"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计算机最小存储单位是</a:t>
            </a:r>
            <a:r>
              <a:rPr lang="en-US" altLang="zh-CN"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bit</a:t>
            </a:r>
            <a:r>
              <a:rPr lang="zh-CN" altLang="en-US"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（比特），只能存储</a:t>
            </a:r>
            <a:r>
              <a:rPr lang="en-US" altLang="zh-CN"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0</a:t>
            </a:r>
            <a:r>
              <a:rPr lang="zh-CN" altLang="en-US"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和</a:t>
            </a:r>
            <a:r>
              <a:rPr lang="en-US" altLang="zh-CN"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1</a:t>
            </a:r>
            <a:r>
              <a:rPr lang="en-US"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)</a:t>
            </a:r>
            <a:endParaRPr sz="28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由</a:t>
            </a:r>
            <a:r>
              <a:rPr lang="en-US"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8</a:t>
            </a:r>
            <a:r>
              <a:rPr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个存储元组成一个</a:t>
            </a:r>
            <a:r>
              <a:rPr lang="en-US"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Byte(</a:t>
            </a:r>
            <a:r>
              <a:rPr lang="zh-CN" altLang="en-US"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字节</a:t>
            </a:r>
            <a:r>
              <a:rPr lang="en-US"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)</a:t>
            </a:r>
            <a:r>
              <a:rPr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，然后再由许多</a:t>
            </a:r>
            <a:r>
              <a:rPr lang="zh-CN"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字节</a:t>
            </a:r>
            <a:r>
              <a:rPr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组成一个存储器。</a:t>
            </a:r>
            <a:endParaRPr sz="28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sz="28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  <a:sym typeface="+mn-ea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1</a:t>
            </a:r>
            <a:r>
              <a:rPr lang="en-US"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T</a:t>
            </a:r>
            <a:r>
              <a:rPr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Byte=1024</a:t>
            </a:r>
            <a:r>
              <a:rPr lang="en-US"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G</a:t>
            </a:r>
            <a:r>
              <a:rPr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Byte</a:t>
            </a:r>
            <a:endParaRPr sz="28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1GByte=1024MByte</a:t>
            </a:r>
            <a:endParaRPr sz="28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1MByte=1024KByte</a:t>
            </a:r>
            <a:endParaRPr sz="28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1KByte=1024Byte</a:t>
            </a:r>
            <a:endParaRPr sz="28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1Byte = 8</a:t>
            </a:r>
            <a:r>
              <a:rPr lang="en-US"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bit         0000 1111 = 0x11111111                      </a:t>
            </a:r>
            <a:endParaRPr lang="en-US" sz="28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直接连接符 25"/>
          <p:cNvCxnSpPr/>
          <p:nvPr/>
        </p:nvCxnSpPr>
        <p:spPr>
          <a:xfrm>
            <a:off x="0" y="724535"/>
            <a:ext cx="12628880" cy="107950"/>
          </a:xfrm>
          <a:prstGeom prst="line">
            <a:avLst/>
          </a:prstGeom>
          <a:ln w="25400" cmpd="thickThin">
            <a:solidFill>
              <a:srgbClr val="1C79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-105410"/>
            <a:ext cx="7444740" cy="8299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二进制、十进制、十六进制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 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使用的场景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" name="TextBox 2"/>
          <p:cNvSpPr txBox="1"/>
          <p:nvPr/>
        </p:nvSpPr>
        <p:spPr>
          <a:xfrm>
            <a:off x="663575" y="1536700"/>
            <a:ext cx="8180705" cy="30460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二进制：单片机单个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IO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的配置等，使用较少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 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一般都转换成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16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进制来表示</a:t>
            </a:r>
            <a:endParaRPr lang="zh-CN" altLang="en-US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十进制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: 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一般使用在单片机的算术运算中，逻辑运算等</a:t>
            </a:r>
            <a:endParaRPr lang="en-US" altLang="zh-CN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十六进制的使用场景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: 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单片机寄存器的配置、与运算，或运算等</a:t>
            </a:r>
            <a:endParaRPr lang="en-US" altLang="zh-CN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1040" y="3958590"/>
            <a:ext cx="3414395" cy="21431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7420" y="4211320"/>
            <a:ext cx="2395220" cy="1904365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直接连接符 25"/>
          <p:cNvCxnSpPr/>
          <p:nvPr/>
        </p:nvCxnSpPr>
        <p:spPr>
          <a:xfrm>
            <a:off x="0" y="724535"/>
            <a:ext cx="12628880" cy="107950"/>
          </a:xfrm>
          <a:prstGeom prst="line">
            <a:avLst/>
          </a:prstGeom>
          <a:ln w="25400" cmpd="thickThin">
            <a:solidFill>
              <a:srgbClr val="1C79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-105410"/>
            <a:ext cx="7444740" cy="8299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二进制、十进制、十六进制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转换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" name="TextBox 2"/>
          <p:cNvSpPr txBox="1"/>
          <p:nvPr/>
        </p:nvSpPr>
        <p:spPr>
          <a:xfrm>
            <a:off x="291465" y="948690"/>
            <a:ext cx="11901170" cy="56311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2400" b="1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一、十进制数据和二进制、十六进制数据的转换：</a:t>
            </a:r>
            <a:endParaRPr lang="zh-CN" sz="2400" b="1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不同数据之间的转换，我们一般习惯以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10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进制为桥梁去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转换：</a:t>
            </a:r>
            <a:endParaRPr lang="zh-CN" altLang="en-US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1、十进制转换任意进制：</a:t>
            </a:r>
            <a:endParaRPr lang="zh-CN" altLang="en-US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给目标数字除以进制数,写余数,除到商为0,余数颠倒;</a:t>
            </a:r>
            <a:endParaRPr lang="zh-CN" altLang="en-US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例如:1</a:t>
            </a:r>
            <a:r>
              <a:rPr lang="en-US" altLang="zh-CN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9</a:t>
            </a:r>
            <a:r>
              <a:rPr lang="zh-CN" altLang="en-US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转二进制==0b1001</a:t>
            </a:r>
            <a:r>
              <a:rPr lang="en-US" altLang="zh-CN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1</a:t>
            </a:r>
            <a:r>
              <a:rPr lang="zh-CN" altLang="en-US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;(给1</a:t>
            </a:r>
            <a:r>
              <a:rPr lang="en-US" altLang="zh-CN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9</a:t>
            </a:r>
            <a:r>
              <a:rPr lang="zh-CN" altLang="en-US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除以2,除到商为0为止,将每一步的余数颠倒就得到了1001</a:t>
            </a:r>
            <a:r>
              <a:rPr lang="en-US" altLang="zh-CN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1</a:t>
            </a:r>
            <a:r>
              <a:rPr lang="zh-CN" altLang="en-US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)</a:t>
            </a:r>
            <a:endParaRPr lang="zh-CN" altLang="en-US" sz="20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2、任意进制转十进制:</a:t>
            </a:r>
            <a:endParaRPr lang="zh-CN" altLang="en-US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给数字从右至左编号,每个位数乘以进制数的编号次方,所得结果之和,即为要求的进制数.</a:t>
            </a:r>
            <a:endParaRPr lang="zh-CN" altLang="en-US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例如:0b10101</a:t>
            </a:r>
            <a:r>
              <a:rPr lang="en-US" altLang="zh-CN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10</a:t>
            </a:r>
            <a:r>
              <a:rPr lang="zh-CN" altLang="en-US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=8</a:t>
            </a:r>
            <a:r>
              <a:rPr lang="en-US" altLang="zh-CN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6</a:t>
            </a:r>
            <a:endParaRPr lang="zh-CN" altLang="en-US" sz="20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1×2^6+0×2^5+1×2^4+0×2^3+1×2^2+</a:t>
            </a:r>
            <a:r>
              <a:rPr lang="en-US" altLang="zh-CN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1</a:t>
            </a:r>
            <a:r>
              <a:rPr lang="zh-CN" altLang="en-US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×2^1+</a:t>
            </a:r>
            <a:r>
              <a:rPr lang="en-US" altLang="zh-CN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0</a:t>
            </a:r>
            <a:r>
              <a:rPr lang="zh-CN" altLang="en-US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×2^0=8</a:t>
            </a:r>
            <a:r>
              <a:rPr lang="en-US" altLang="zh-CN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6</a:t>
            </a:r>
            <a:endParaRPr lang="zh-CN" altLang="en-US" sz="20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https://jingyan.baidu.com/article/495ba84109665338b30ede98.html</a:t>
            </a:r>
            <a:endParaRPr lang="zh-CN" altLang="en-US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二</a:t>
            </a:r>
            <a:r>
              <a:rPr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进制</a:t>
            </a:r>
            <a:r>
              <a:rPr 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 </a:t>
            </a:r>
            <a:r>
              <a:rPr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==&gt;十进制</a:t>
            </a:r>
            <a:r>
              <a:rPr 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:    </a:t>
            </a:r>
            <a:endParaRPr lang="en-US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举例：</a:t>
            </a:r>
            <a:r>
              <a:rPr lang="en-US" altLang="zh-CN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 b0001 0101   0*2^7+0*2^6+0*</a:t>
            </a:r>
            <a:r>
              <a:rPr lang="en-US" altLang="zh-CN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2^5+1*2^4+0*2^3+1*2^2+0*2^1+1*2^0 = 4161</a:t>
            </a:r>
            <a:endParaRPr sz="20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十六</a:t>
            </a:r>
            <a:r>
              <a:rPr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进制</a:t>
            </a:r>
            <a:r>
              <a:rPr lang="en-US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 </a:t>
            </a:r>
            <a:r>
              <a:rPr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==&gt;十进制</a:t>
            </a:r>
            <a:endParaRPr sz="20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  <a:sym typeface="+mn-ea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举例：</a:t>
            </a:r>
            <a:r>
              <a:rPr lang="en-US" altLang="zh-CN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 DFH   D*16^1+F*16^0</a:t>
            </a:r>
            <a:r>
              <a:rPr lang="en-US" altLang="zh-CN" sz="20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 = 208+15 =223</a:t>
            </a:r>
            <a:endParaRPr lang="en-US" altLang="zh-CN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直接连接符 25"/>
          <p:cNvCxnSpPr/>
          <p:nvPr/>
        </p:nvCxnSpPr>
        <p:spPr>
          <a:xfrm>
            <a:off x="0" y="724535"/>
            <a:ext cx="12628880" cy="107950"/>
          </a:xfrm>
          <a:prstGeom prst="line">
            <a:avLst/>
          </a:prstGeom>
          <a:ln w="25400" cmpd="thickThin">
            <a:solidFill>
              <a:srgbClr val="1C79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-105410"/>
            <a:ext cx="7444740" cy="8299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二进制、十进制、十六进制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转换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" name="TextBox 2"/>
          <p:cNvSpPr txBox="1"/>
          <p:nvPr/>
        </p:nvSpPr>
        <p:spPr>
          <a:xfrm>
            <a:off x="509905" y="1144905"/>
            <a:ext cx="11609070" cy="19380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二</a:t>
            </a:r>
            <a:r>
              <a:rPr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进制</a:t>
            </a:r>
            <a:r>
              <a:rPr 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 &lt;</a:t>
            </a:r>
            <a:r>
              <a:rPr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==&gt;十</a:t>
            </a:r>
            <a:r>
              <a:rPr 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六</a:t>
            </a:r>
            <a:r>
              <a:rPr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进制</a:t>
            </a:r>
            <a:r>
              <a:rPr 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: </a:t>
            </a:r>
            <a:endParaRPr lang="en-US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  </a:t>
            </a:r>
            <a:endParaRPr lang="en-US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举例：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 </a:t>
            </a:r>
            <a:endParaRPr lang="en-US" altLang="zh-CN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b0001,0101   0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x13                // 2^4 =16</a:t>
            </a:r>
            <a:endParaRPr lang="en-US" altLang="zh-CN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0x56         b0101 0110</a:t>
            </a:r>
            <a:endParaRPr lang="en-US" altLang="zh-CN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2057399" y="2874342"/>
            <a:ext cx="8077202" cy="110680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66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感谢观看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汉仪菱心体简" panose="02010609000101010101" pitchFamily="49" charset="-122"/>
              <a:ea typeface="汉仪菱心体简" panose="02010609000101010101" pitchFamily="49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ags/tag1.xml><?xml version="1.0" encoding="utf-8"?>
<p:tagLst xmlns:p="http://schemas.openxmlformats.org/presentationml/2006/main">
  <p:tag name="MH_CONTENTSID" val="294"/>
  <p:tag name="MH_SECTIONID" val="295,296,297,298,"/>
  <p:tag name="ISPRING_PRESENTATION_TITLE" val="PowerPoint 演示文稿"/>
</p:tagLst>
</file>

<file path=ppt/theme/theme1.xml><?xml version="1.0" encoding="utf-8"?>
<a:theme xmlns:a="http://schemas.openxmlformats.org/drawingml/2006/main" name="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1218</Words>
  <Application>WPS 演示</Application>
  <PresentationFormat>宽屏</PresentationFormat>
  <Paragraphs>69</Paragraphs>
  <Slides>7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7" baseType="lpstr">
      <vt:lpstr>Arial</vt:lpstr>
      <vt:lpstr>宋体</vt:lpstr>
      <vt:lpstr>Wingdings</vt:lpstr>
      <vt:lpstr>Arial</vt:lpstr>
      <vt:lpstr>微软雅黑</vt:lpstr>
      <vt:lpstr>汉仪菱心体简</vt:lpstr>
      <vt:lpstr>Arial Unicode MS</vt:lpstr>
      <vt:lpstr>等线</vt:lpstr>
      <vt:lpstr>Calibri</vt:lpstr>
      <vt:lpstr>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Administrator</cp:lastModifiedBy>
  <cp:revision>209</cp:revision>
  <dcterms:created xsi:type="dcterms:W3CDTF">2017-07-11T08:36:00Z</dcterms:created>
  <dcterms:modified xsi:type="dcterms:W3CDTF">2021-06-01T08:28:27Z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D8A0757CFC4A4D598D3F2B32E9F2158E</vt:lpwstr>
  </property>
  <property fmtid="{D5CDD505-2E9C-101B-9397-08002B2CF9AE}" pid="3" name="KSOProductBuildVer">
    <vt:lpwstr>2052-11.1.0.10495</vt:lpwstr>
  </property>
</Properties>
</file>

<file path=docProps/thumbnail.jpeg>
</file>